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55" y="4816475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0" y="4816475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333915" y="5288542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0" y="1690688"/>
            <a:ext cx="7033592" cy="2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2133</Words>
  <Application>Microsoft Office PowerPoint</Application>
  <PresentationFormat>Widescreen</PresentationFormat>
  <Paragraphs>395</Paragraphs>
  <Slides>76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TODO</vt:lpstr>
      <vt:lpstr>Migrating to microservices TODO</vt:lpstr>
      <vt:lpstr>Migrating to microservices TODO</vt:lpstr>
      <vt:lpstr>Migrating to microservices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128</cp:revision>
  <dcterms:created xsi:type="dcterms:W3CDTF">2022-02-27T10:42:11Z</dcterms:created>
  <dcterms:modified xsi:type="dcterms:W3CDTF">2022-04-27T21:11:47Z</dcterms:modified>
</cp:coreProperties>
</file>